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4" r:id="rId16"/>
    <p:sldId id="271" r:id="rId17"/>
    <p:sldId id="272" r:id="rId18"/>
    <p:sldId id="273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5C81CC-E26B-4B64-AEBC-BE99A095FA2E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D84CFD-027F-406A-84DB-00C8D843A6EB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625352"/>
          </a:xfrm>
          <a:noFill/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TOURISME A VELO…</a:t>
            </a:r>
            <a:br>
              <a:rPr lang="fr-FR" dirty="0" smtClean="0"/>
            </a:br>
            <a:r>
              <a:rPr lang="fr-FR" dirty="0" smtClean="0"/>
              <a:t>… AU CŒUR DU LAURAGAIS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3645024"/>
            <a:ext cx="7854696" cy="2808312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4800" b="1" i="1" u="sng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 </a:t>
            </a:r>
            <a:r>
              <a:rPr lang="fr-FR" sz="4800" b="1" i="1" u="sng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FÊTE DU VELO 2019</a:t>
            </a:r>
            <a:r>
              <a:rPr lang="fr-FR" sz="48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48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4000" b="1" i="1" u="sng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Cyclo-découverte</a:t>
            </a:r>
          </a:p>
          <a:p>
            <a:pPr algn="ctr"/>
            <a:r>
              <a:rPr lang="fr-FR" sz="3600" b="1" i="1" u="sng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 Entre </a:t>
            </a:r>
            <a:r>
              <a:rPr lang="fr-FR" sz="3600" b="1" i="1" u="sng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Ganguise</a:t>
            </a:r>
            <a:r>
              <a:rPr lang="fr-FR" sz="3600" b="1" i="1" u="sng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et Canal du Midi… »</a:t>
            </a:r>
            <a:r>
              <a:rPr lang="fr-FR" sz="36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fr-FR" sz="3600" b="1" i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131840" y="172431"/>
            <a:ext cx="4392488" cy="362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 fontScale="8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</a:t>
            </a:r>
            <a:r>
              <a:rPr lang="fr-FR" sz="2800" b="1" dirty="0" err="1" smtClean="0">
                <a:latin typeface="+mn-lt"/>
              </a:rPr>
              <a:t>Baraigne</a:t>
            </a:r>
            <a:r>
              <a:rPr lang="fr-FR" sz="2800" b="1" dirty="0" smtClean="0">
                <a:latin typeface="+mn-lt"/>
              </a:rPr>
              <a:t> : Ste Marie (12ème)…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361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0454" y="1043887"/>
            <a:ext cx="6265912" cy="4699434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5292080" y="6003167"/>
            <a:ext cx="3168352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… Portail d’entrée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0161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0521" y="1309201"/>
            <a:ext cx="6084168" cy="4563126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5940152" y="6003167"/>
            <a:ext cx="1728192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… Chevet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220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015716" y="5877272"/>
            <a:ext cx="5112568" cy="434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Stèles discoïdales de </a:t>
            </a:r>
            <a:r>
              <a:rPr lang="fr-FR" sz="2800" b="1" dirty="0" err="1" smtClean="0">
                <a:latin typeface="+mn-lt"/>
              </a:rPr>
              <a:t>Baraigne</a:t>
            </a:r>
            <a:r>
              <a:rPr lang="fr-FR" sz="2800" b="1" dirty="0" smtClean="0">
                <a:latin typeface="+mn-lt"/>
              </a:rPr>
              <a:t>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1046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95536" y="404664"/>
            <a:ext cx="4104456" cy="434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Vieux puits de </a:t>
            </a:r>
            <a:r>
              <a:rPr lang="fr-FR" sz="2800" b="1" dirty="0" err="1" smtClean="0">
                <a:latin typeface="+mn-lt"/>
              </a:rPr>
              <a:t>Baraigne</a:t>
            </a:r>
            <a:r>
              <a:rPr lang="fr-FR" sz="2800" b="1" dirty="0" smtClean="0">
                <a:latin typeface="+mn-lt"/>
              </a:rPr>
              <a:t>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7475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95536" y="404664"/>
            <a:ext cx="3384376" cy="434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Ecluse d’En </a:t>
            </a:r>
            <a:r>
              <a:rPr lang="fr-FR" sz="2800" b="1" dirty="0" err="1" smtClean="0">
                <a:latin typeface="+mn-lt"/>
              </a:rPr>
              <a:t>Cassan</a:t>
            </a:r>
            <a:r>
              <a:rPr lang="fr-FR" sz="2800" b="1" dirty="0" smtClean="0">
                <a:latin typeface="+mn-lt"/>
              </a:rPr>
              <a:t>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9968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26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95536" y="404664"/>
            <a:ext cx="3240360" cy="434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…une écluse double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8721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51520" y="5085184"/>
            <a:ext cx="3600400" cy="434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Ecluse de </a:t>
            </a:r>
            <a:r>
              <a:rPr lang="fr-FR" sz="2800" b="1" dirty="0" err="1" smtClean="0">
                <a:latin typeface="+mn-lt"/>
              </a:rPr>
              <a:t>Renneville</a:t>
            </a:r>
            <a:r>
              <a:rPr lang="fr-FR" sz="2800" b="1" dirty="0" smtClean="0">
                <a:latin typeface="+mn-lt"/>
              </a:rPr>
              <a:t>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6781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0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40025" y="295546"/>
            <a:ext cx="4608512" cy="50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 smtClean="0">
                <a:latin typeface="+mn-lt"/>
              </a:rPr>
              <a:t>Côté seuil de Naurouze…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7237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619672" y="6165304"/>
            <a:ext cx="5904656" cy="434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L’aqueduc des voûtes de </a:t>
            </a:r>
            <a:r>
              <a:rPr lang="fr-FR" sz="2800" b="1" dirty="0" err="1" smtClean="0">
                <a:latin typeface="+mn-lt"/>
              </a:rPr>
              <a:t>Renneville</a:t>
            </a:r>
            <a:r>
              <a:rPr lang="fr-FR" sz="2800" b="1" dirty="0" smtClean="0">
                <a:latin typeface="+mn-lt"/>
              </a:rPr>
              <a:t>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9791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4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41816" y="286292"/>
            <a:ext cx="7860367" cy="50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… </a:t>
            </a:r>
            <a:r>
              <a:rPr lang="fr-FR" sz="2800" b="1" dirty="0" err="1" smtClean="0">
                <a:latin typeface="+mn-lt"/>
              </a:rPr>
              <a:t>Avignonet</a:t>
            </a:r>
            <a:r>
              <a:rPr lang="fr-FR" sz="2800" b="1" dirty="0" smtClean="0">
                <a:latin typeface="+mn-lt"/>
              </a:rPr>
              <a:t>-Lauragais et son parc d’éoliennes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313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41817" y="286292"/>
            <a:ext cx="4002192" cy="50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Côté sud et Pyrénées…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3398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503548" y="6093296"/>
            <a:ext cx="8136904" cy="50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 fontScale="92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…la retenue de l’Estrade et le barrage de la </a:t>
            </a:r>
            <a:r>
              <a:rPr lang="fr-FR" sz="2800" b="1" dirty="0" err="1" smtClean="0">
                <a:latin typeface="+mn-lt"/>
              </a:rPr>
              <a:t>Ganguise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43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87794" y="404664"/>
            <a:ext cx="5524366" cy="50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…en quadrichromie hors norme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6386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87794" y="404664"/>
            <a:ext cx="3652158" cy="50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Panorama lointain…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67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660232" y="6021288"/>
            <a:ext cx="2067982" cy="50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</a:t>
            </a:r>
            <a:r>
              <a:rPr lang="fr-FR" sz="2800" b="1" dirty="0" err="1" smtClean="0">
                <a:latin typeface="+mn-lt"/>
              </a:rPr>
              <a:t>Moleville</a:t>
            </a:r>
            <a:r>
              <a:rPr lang="fr-FR" sz="2800" b="1" dirty="0" smtClean="0">
                <a:latin typeface="+mn-lt"/>
              </a:rPr>
              <a:t>…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539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0" y="306083"/>
            <a:ext cx="4248472" cy="50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 … sous un ciel encombré</a:t>
            </a:r>
            <a:endParaRPr lang="fr-F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13083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</TotalTime>
  <Words>108</Words>
  <Application>Microsoft Office PowerPoint</Application>
  <PresentationFormat>Affichage à l'écran (4:3)</PresentationFormat>
  <Paragraphs>21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Débit</vt:lpstr>
      <vt:lpstr>TOURISME A VELO… … AU CŒUR DU LAURAGAIS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TOURISME A VELO… … AU CŒUR DU LAURAGAIS</dc:title>
  <dc:creator>Erminio</dc:creator>
  <cp:lastModifiedBy>Erminio</cp:lastModifiedBy>
  <cp:revision>4</cp:revision>
  <dcterms:created xsi:type="dcterms:W3CDTF">2019-05-28T21:13:48Z</dcterms:created>
  <dcterms:modified xsi:type="dcterms:W3CDTF">2019-05-28T21:51:47Z</dcterms:modified>
</cp:coreProperties>
</file>